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9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297" r:id="rId17"/>
    <p:sldId id="319" r:id="rId18"/>
    <p:sldId id="320" r:id="rId19"/>
    <p:sldId id="309" r:id="rId20"/>
    <p:sldId id="306" r:id="rId21"/>
    <p:sldId id="307" r:id="rId22"/>
    <p:sldId id="308" r:id="rId23"/>
    <p:sldId id="305" r:id="rId24"/>
    <p:sldId id="322" r:id="rId25"/>
    <p:sldId id="268" r:id="rId26"/>
    <p:sldId id="301" r:id="rId27"/>
    <p:sldId id="310" r:id="rId28"/>
    <p:sldId id="311" r:id="rId29"/>
    <p:sldId id="270" r:id="rId30"/>
    <p:sldId id="302" r:id="rId31"/>
    <p:sldId id="303" r:id="rId32"/>
    <p:sldId id="271" r:id="rId33"/>
    <p:sldId id="272" r:id="rId34"/>
    <p:sldId id="304" r:id="rId35"/>
    <p:sldId id="269" r:id="rId36"/>
    <p:sldId id="312" r:id="rId37"/>
    <p:sldId id="266" r:id="rId38"/>
    <p:sldId id="267" r:id="rId39"/>
    <p:sldId id="298" r:id="rId40"/>
    <p:sldId id="261" r:id="rId41"/>
    <p:sldId id="293" r:id="rId42"/>
    <p:sldId id="315" r:id="rId43"/>
    <p:sldId id="299" r:id="rId44"/>
    <p:sldId id="300" r:id="rId45"/>
    <p:sldId id="314" r:id="rId46"/>
    <p:sldId id="316" r:id="rId47"/>
    <p:sldId id="313" r:id="rId48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  <p:embeddedFont>
      <p:font typeface="Inter Tight" panose="020B0604020202020204" charset="0"/>
      <p:regular r:id="rId55"/>
      <p:bold r:id="rId56"/>
      <p:italic r:id="rId57"/>
      <p:boldItalic r:id="rId58"/>
    </p:embeddedFont>
    <p:embeddedFont>
      <p:font typeface="Inter Tight SemiBold" panose="020B0604020202020204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5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0" y="144780"/>
            <a:ext cx="9144000" cy="4073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8" r="55500"/>
          <a:stretch/>
        </p:blipFill>
        <p:spPr>
          <a:xfrm>
            <a:off x="1744980" y="451539"/>
            <a:ext cx="5654040" cy="45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202525" y="2163561"/>
            <a:ext cx="3540800" cy="2950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DA9CB5-B59E-44F7-87F4-9EFDFF87A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t="20861" r="28840" b="59497"/>
          <a:stretch/>
        </p:blipFill>
        <p:spPr>
          <a:xfrm>
            <a:off x="0" y="572700"/>
            <a:ext cx="4559372" cy="16414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8D4429-A173-4EA2-B5FE-A2261D63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8" t="20928" r="1060" b="59430"/>
          <a:stretch/>
        </p:blipFill>
        <p:spPr>
          <a:xfrm>
            <a:off x="4431674" y="572700"/>
            <a:ext cx="4559372" cy="16414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3B2135-B41E-4D7B-811A-196E152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4075737" y="2106999"/>
            <a:ext cx="4854388" cy="30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C072AA-3113-4C21-9D51-8F873767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0783" r="28747" b="59575"/>
          <a:stretch/>
        </p:blipFill>
        <p:spPr>
          <a:xfrm>
            <a:off x="1347493" y="496614"/>
            <a:ext cx="6449014" cy="2348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7352C6-5CC4-469C-8F28-6608EE91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2" t="20928" r="1175" b="59846"/>
          <a:stretch/>
        </p:blipFill>
        <p:spPr>
          <a:xfrm>
            <a:off x="1347493" y="2844918"/>
            <a:ext cx="6375279" cy="22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EFBE4E-2BDA-4C19-9678-CB21D5D6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1811952" y="543596"/>
            <a:ext cx="5520095" cy="4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15C7A-604B-4BCD-8F09-DEF54DD2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819966" y="449580"/>
            <a:ext cx="750406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174" y="-4874"/>
            <a:ext cx="14636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Manuel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F0592E-1293-4179-827C-E5736C25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98" y="573349"/>
            <a:ext cx="4567399" cy="4462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9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1543050"/>
            <a:ext cx="4177678" cy="25043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47" y="1543050"/>
            <a:ext cx="4658293" cy="25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A75FCB-A381-4AA7-B227-DE99071B7ED8}"/>
              </a:ext>
            </a:extLst>
          </p:cNvPr>
          <p:cNvSpPr txBox="1"/>
          <p:nvPr/>
        </p:nvSpPr>
        <p:spPr>
          <a:xfrm>
            <a:off x="6723530" y="62292"/>
            <a:ext cx="2420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Image non représentative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"/>
    </mc:Choice>
    <mc:Fallback xmlns="">
      <p:transition spd="slow" advClick="0" advTm="1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338</Words>
  <Application>Microsoft Office PowerPoint</Application>
  <PresentationFormat>Affichage à l'écran (16:9)</PresentationFormat>
  <Paragraphs>58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Inter Tight SemiBold</vt:lpstr>
      <vt:lpstr>Be Vietnam Pro SemiBold</vt:lpstr>
      <vt:lpstr>PT Sans</vt:lpstr>
      <vt:lpstr>Inter Tight</vt:lpstr>
      <vt:lpstr>Bebas Neue</vt:lpstr>
      <vt:lpstr>Arial</vt:lpstr>
      <vt:lpstr>Nunito Light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Manuel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Douzzy Abozo</cp:lastModifiedBy>
  <cp:revision>112</cp:revision>
  <dcterms:modified xsi:type="dcterms:W3CDTF">2024-05-31T06:19:51Z</dcterms:modified>
  <dc:language>Français</dc:language>
</cp:coreProperties>
</file>